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761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703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385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613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78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6378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072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89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895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850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684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221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8288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Rayat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Shikshan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Sanstha’s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R. B. Narayanrao Borawake College, Shrirampur,</a:t>
            </a:r>
          </a:p>
          <a:p>
            <a:pPr algn="ctr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Tal. Shrirampur, Dist. </a:t>
            </a:r>
            <a:r>
              <a:rPr lang="en-US" sz="32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Ahmednagar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828801"/>
            <a:ext cx="8991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G. V. Lokhande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Class:          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F.Y..B.A.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Subject :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General Psychology (G-1)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Topic: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Definition, Goals, Perspectives of Psychology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is Psychology 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Psychology is the scientific study of behavior and mental processes.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Behavior refer to all of our overt actions and reactions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Mental Process refer to all the internal, covert activity of our mind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Goals of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Four Goals of Psychology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Description: What is Happening ?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/>
              <a:t>Explanation: Why is it Happening?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Perdition: When will it Happen Again?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/>
              <a:t>Control: How Can it Be Changed?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History and Perspectives of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6019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4600" b="1" dirty="0" smtClean="0">
                <a:solidFill>
                  <a:srgbClr val="FF0000"/>
                </a:solidFill>
              </a:rPr>
              <a:t>Structuralism Perspective</a:t>
            </a:r>
            <a:r>
              <a:rPr lang="en-US" sz="3800" dirty="0" smtClean="0">
                <a:solidFill>
                  <a:srgbClr val="FF0000"/>
                </a:solidFill>
              </a:rPr>
              <a:t>: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sz="4100" dirty="0" smtClean="0">
                <a:solidFill>
                  <a:srgbClr val="0070C0"/>
                </a:solidFill>
              </a:rPr>
              <a:t>Wilhelm Wundt, (1832-1920) 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4100" dirty="0" smtClean="0">
                <a:solidFill>
                  <a:srgbClr val="0070C0"/>
                </a:solidFill>
              </a:rPr>
              <a:t>Psychology Laboratory in </a:t>
            </a:r>
            <a:r>
              <a:rPr lang="en-US" sz="4100" dirty="0" err="1" smtClean="0">
                <a:solidFill>
                  <a:srgbClr val="0070C0"/>
                </a:solidFill>
              </a:rPr>
              <a:t>Leipzing</a:t>
            </a:r>
            <a:r>
              <a:rPr lang="en-US" sz="4100" dirty="0" smtClean="0">
                <a:solidFill>
                  <a:srgbClr val="0070C0"/>
                </a:solidFill>
              </a:rPr>
              <a:t>, Germany: 1879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4100" dirty="0" smtClean="0">
                <a:solidFill>
                  <a:srgbClr val="FF0000"/>
                </a:solidFill>
              </a:rPr>
              <a:t> Wilhelm Wundt : Father of Psychology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4100" dirty="0" smtClean="0">
                <a:solidFill>
                  <a:srgbClr val="FF0000"/>
                </a:solidFill>
              </a:rPr>
              <a:t> </a:t>
            </a:r>
            <a:r>
              <a:rPr lang="en-US" sz="4100" dirty="0" smtClean="0">
                <a:solidFill>
                  <a:srgbClr val="00B0F0"/>
                </a:solidFill>
              </a:rPr>
              <a:t>Focused on structure of the Mind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4100" dirty="0" smtClean="0">
                <a:solidFill>
                  <a:srgbClr val="FF0000"/>
                </a:solidFill>
              </a:rPr>
              <a:t> Developed  the method of objective introspection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4100" dirty="0" smtClean="0">
                <a:solidFill>
                  <a:srgbClr val="00B0F0"/>
                </a:solidFill>
              </a:rPr>
              <a:t>Objective Introspection means the process of examining and measuring one’s own thoughts and mental activities.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4100" dirty="0" smtClean="0">
                <a:solidFill>
                  <a:srgbClr val="FF0000"/>
                </a:solidFill>
              </a:rPr>
              <a:t>Edward </a:t>
            </a:r>
            <a:r>
              <a:rPr lang="en-US" sz="4100" dirty="0" err="1" smtClean="0">
                <a:solidFill>
                  <a:srgbClr val="FF0000"/>
                </a:solidFill>
              </a:rPr>
              <a:t>Titchener</a:t>
            </a:r>
            <a:r>
              <a:rPr lang="en-US" sz="4100" dirty="0" smtClean="0">
                <a:solidFill>
                  <a:srgbClr val="FF0000"/>
                </a:solidFill>
              </a:rPr>
              <a:t>: Students of Wilhelm Wundt.</a:t>
            </a:r>
          </a:p>
          <a:p>
            <a:pPr>
              <a:lnSpc>
                <a:spcPct val="120000"/>
              </a:lnSpc>
              <a:buNone/>
            </a:pPr>
            <a:r>
              <a:rPr lang="en-US" sz="41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en-US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History and Perspectives of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791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Functionalism Perspective: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William James (1842-1910)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William James focused on how the mind allows people to adapt, live, work and play to their surrounding.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Gestalt Perspective: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Max </a:t>
            </a:r>
            <a:r>
              <a:rPr lang="en-US" dirty="0" err="1" smtClean="0">
                <a:solidFill>
                  <a:schemeClr val="tx1"/>
                </a:solidFill>
              </a:rPr>
              <a:t>Werteimer</a:t>
            </a:r>
            <a:r>
              <a:rPr lang="en-US" dirty="0" smtClean="0">
                <a:solidFill>
                  <a:schemeClr val="tx1"/>
                </a:solidFill>
              </a:rPr>
              <a:t> and others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Gestalt Psychologists studied sensation and perception.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</a:rPr>
              <a:t>Gestalt is a German Word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Gestalt means Good Form or Good Figure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The focus on perception and sensation , Particularly the perception and whole figures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 and Perspectives of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Part of the study of cognitive psychology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Psychoanalysis Perspective 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Dr. Sigmund Freud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Unconscious Mind controls much of conscious behavior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Behaviorism Perspective: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John B. Watson:  </a:t>
            </a:r>
            <a:r>
              <a:rPr lang="en-US" dirty="0" smtClean="0">
                <a:solidFill>
                  <a:srgbClr val="FF0000"/>
                </a:solidFill>
              </a:rPr>
              <a:t>Science of Behavior (1924)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Focus on Scientific Inquiry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Focus on observable Behavior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The Science of behavior that focus on observable behavior only – Behaviorism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Pavlov Conditioned Response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History and Perspectives of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Humanistic Perspective: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Abraham Maslow and Carl Rogers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Maslow and Rogers emphasized the human potential,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the ability of each person to become the best person he or she could be.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Human Potential for self-Actualization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History and Perspectives of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7150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Cognitive Perspective; 1960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Cognitive Psychology focus on how people think, remember,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store and use information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Cognitive perspective focus on memory, intelligence,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perception,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problem solving and learning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61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 and Perspectives of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5943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Bio-Psycho-Socio-Cultural Perspective: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Physical Factors and Behavior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Mental Factors and Behavior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Social Factors and Behavior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Cultural Factors and Behavior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1600" i="1" dirty="0">
                <a:solidFill>
                  <a:srgbClr val="00B0F0"/>
                </a:solidFill>
              </a:rPr>
              <a:t>Ref. Psychology: Saundra K. </a:t>
            </a:r>
            <a:r>
              <a:rPr lang="en-US" sz="1600" i="1" dirty="0" err="1">
                <a:solidFill>
                  <a:srgbClr val="00B0F0"/>
                </a:solidFill>
              </a:rPr>
              <a:t>Ciccarelli</a:t>
            </a:r>
            <a:r>
              <a:rPr lang="en-US" sz="1600" i="1" dirty="0">
                <a:solidFill>
                  <a:srgbClr val="00B0F0"/>
                </a:solidFill>
              </a:rPr>
              <a:t>, Glenn E. Meyer, </a:t>
            </a:r>
            <a:r>
              <a:rPr lang="en-US" sz="1600" i="1" dirty="0" err="1">
                <a:solidFill>
                  <a:srgbClr val="00B0F0"/>
                </a:solidFill>
              </a:rPr>
              <a:t>Girishwar</a:t>
            </a:r>
            <a:r>
              <a:rPr lang="en-US" sz="1600" i="1" dirty="0">
                <a:solidFill>
                  <a:srgbClr val="00B0F0"/>
                </a:solidFill>
              </a:rPr>
              <a:t> </a:t>
            </a:r>
            <a:r>
              <a:rPr lang="en-US" sz="1600" i="1" dirty="0" err="1">
                <a:solidFill>
                  <a:srgbClr val="00B0F0"/>
                </a:solidFill>
              </a:rPr>
              <a:t>Misra</a:t>
            </a:r>
            <a:r>
              <a:rPr lang="en-US" sz="1600" i="1" dirty="0">
                <a:solidFill>
                  <a:srgbClr val="00B0F0"/>
                </a:solidFill>
              </a:rPr>
              <a:t>, Pearson Education in South Asia. 2008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449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What is Psychology ?</vt:lpstr>
      <vt:lpstr>Goals of psychology</vt:lpstr>
      <vt:lpstr> History and Perspectives of Psychology</vt:lpstr>
      <vt:lpstr>History and Perspectives of Psychology</vt:lpstr>
      <vt:lpstr>History and Perspectives of Psychology</vt:lpstr>
      <vt:lpstr>History and Perspectives of Psychology</vt:lpstr>
      <vt:lpstr>History and Perspectives of Psychology</vt:lpstr>
      <vt:lpstr>History and Perspectives of Psychology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rbnb</cp:lastModifiedBy>
  <cp:revision>93</cp:revision>
  <dcterms:created xsi:type="dcterms:W3CDTF">2006-08-16T00:00:00Z</dcterms:created>
  <dcterms:modified xsi:type="dcterms:W3CDTF">2018-12-16T10:26:42Z</dcterms:modified>
</cp:coreProperties>
</file>