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3" r:id="rId4"/>
    <p:sldId id="274" r:id="rId5"/>
    <p:sldId id="275" r:id="rId6"/>
    <p:sldId id="276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12/16/2018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12/16/2018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1828800"/>
          </a:xfrm>
        </p:spPr>
        <p:txBody>
          <a:bodyPr>
            <a:noAutofit/>
          </a:bodyPr>
          <a:lstStyle/>
          <a:p>
            <a:pPr algn="ctr"/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Rayat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Shikshan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Sanstha’s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R. B. Narayanrao Borawake College, Shrirampur,</a:t>
            </a:r>
          </a:p>
          <a:p>
            <a:pPr algn="ctr"/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Tal. Shrirampur, Dist. 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Ahmednagar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76400"/>
            <a:ext cx="89916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ANESH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LPKHANDE</a:t>
            </a:r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Class:          </a:t>
            </a:r>
          </a:p>
          <a:p>
            <a:pPr algn="ctr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T.Y. B.A.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Subject :</a:t>
            </a:r>
          </a:p>
          <a:p>
            <a:pPr algn="ctr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Industrial &amp; Organizational Psychology (G-3)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Topic: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 algn="ctr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Industrial &amp; Organizational Psychology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991600" cy="6096000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Definition  &amp; Meaning of Industrial Psychology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Nature of Industrial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Psychology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Subject Matter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Industrial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Psychology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Relation between Personnel and Personnel 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Relation between Personnel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Management 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Relation between Personnel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Work Nature 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Relation between Personnel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Supervisor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Industrial Psychology  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6934200" cy="6096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Personnel Selection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Personnel Training and Development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Work Performance  Evaluation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Organizational Development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Other Personnel Functions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Work Environment 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Human Relationship </a:t>
            </a:r>
          </a:p>
          <a:p>
            <a:pPr>
              <a:lnSpc>
                <a:spcPct val="200000"/>
              </a:lnSpc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Functions of IO Psychology  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762000"/>
            <a:ext cx="6477000" cy="6096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Nature of IO Psychology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First World War and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IO Psychology </a:t>
            </a: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Time – Motion Study 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Gilbert Research </a:t>
            </a: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Hawthorne Effect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Second World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War and IO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Psychology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Civil Rights Act, 1964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History of IO Psychology  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762000"/>
            <a:ext cx="7696200" cy="6096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Educational Institutions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Industrial Organizations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Cooperative Institutions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Consulting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Institutions </a:t>
            </a: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Professionalism of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IO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Psychologists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Licensing of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IO  Psychologists 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Education and Qualification of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IO  Psychologists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Present of IO Psychology  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762000"/>
            <a:ext cx="6477000" cy="6096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Internal Condition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APA Norms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Education and Eligibility of Psychologists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Psychological Organizations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External Condition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Information Technology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New Work Force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International Workplace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Application Industry Academic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onnect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Future of IO Psychology  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686800" cy="402272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/>
              <a:t>Thank You</a:t>
            </a:r>
            <a:endParaRPr lang="en-US" sz="7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662</TotalTime>
  <Words>217</Words>
  <Application>Microsoft Office PowerPoint</Application>
  <PresentationFormat>On-screen Show (4:3)</PresentationFormat>
  <Paragraphs>87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Slide 1</vt:lpstr>
      <vt:lpstr>Industrial Psychology  </vt:lpstr>
      <vt:lpstr>Functions of IO Psychology  </vt:lpstr>
      <vt:lpstr>History of IO Psychology  </vt:lpstr>
      <vt:lpstr>Present of IO Psychology  </vt:lpstr>
      <vt:lpstr>Future of IO Psychology  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rbnb</cp:lastModifiedBy>
  <cp:revision>255</cp:revision>
  <dcterms:created xsi:type="dcterms:W3CDTF">2006-08-16T00:00:00Z</dcterms:created>
  <dcterms:modified xsi:type="dcterms:W3CDTF">2018-12-16T07:57:49Z</dcterms:modified>
</cp:coreProperties>
</file>