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6" r:id="rId2"/>
    <p:sldId id="271" r:id="rId3"/>
    <p:sldId id="259" r:id="rId4"/>
    <p:sldId id="258" r:id="rId5"/>
    <p:sldId id="272" r:id="rId6"/>
    <p:sldId id="273" r:id="rId7"/>
    <p:sldId id="274" r:id="rId8"/>
    <p:sldId id="275" r:id="rId9"/>
    <p:sldId id="260" r:id="rId10"/>
    <p:sldId id="262" r:id="rId11"/>
    <p:sldId id="257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8288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Rayat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Shikshan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Sanstha’s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R. B. Narayanrao Borawake College, Shrirampur,</a:t>
            </a:r>
          </a:p>
          <a:p>
            <a:pPr algn="ctr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Tal. Shrirampur, Dist. </a:t>
            </a:r>
            <a:r>
              <a:rPr lang="en-US" sz="32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Ahmednagar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828801"/>
            <a:ext cx="8991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Ganesh V. Lokhande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Class:          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F.Y..B.A.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Subject :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General Psychology (G-1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Topic: 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Lateral Thinking (Six Thinking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Hats)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793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990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Six Thinking Hats Technique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8077200" cy="5715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5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Black Hat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To Negative Thinking.</a:t>
            </a:r>
          </a:p>
          <a:p>
            <a:pPr>
              <a:lnSpc>
                <a:spcPct val="17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Think Serious</a:t>
            </a:r>
          </a:p>
          <a:p>
            <a:pPr>
              <a:lnSpc>
                <a:spcPct val="17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To Search Risk in Decisions</a:t>
            </a:r>
          </a:p>
          <a:p>
            <a:pPr>
              <a:lnSpc>
                <a:spcPct val="17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Careful Thinking </a:t>
            </a:r>
          </a:p>
          <a:p>
            <a:pPr>
              <a:lnSpc>
                <a:spcPct val="17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Look at all the Bad Points of the Decision. </a:t>
            </a:r>
          </a:p>
          <a:p>
            <a:pPr>
              <a:lnSpc>
                <a:spcPct val="17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Evaluation of Decisions  Negative Views. </a:t>
            </a:r>
          </a:p>
          <a:p>
            <a:pPr>
              <a:lnSpc>
                <a:spcPct val="170000"/>
              </a:lnSpc>
              <a:defRPr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dirty="0"/>
          </a:p>
        </p:txBody>
      </p:sp>
      <p:pic>
        <p:nvPicPr>
          <p:cNvPr id="6146" name="Picture 2" descr="C:\Documents and Settings\omsai\Desktop\LOKHANDE 15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066800"/>
            <a:ext cx="1762125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305800" cy="1219200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Six Thinking Hats Technique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90600" y="1143000"/>
            <a:ext cx="8000999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omsai\Desktop\LOKHANDE 15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67200" y="0"/>
            <a:ext cx="4876800" cy="6858000"/>
          </a:xfrm>
          <a:prstGeom prst="rect">
            <a:avLst/>
          </a:prstGeom>
          <a:noFill/>
        </p:spPr>
      </p:pic>
      <p:pic>
        <p:nvPicPr>
          <p:cNvPr id="10243" name="Picture 3" descr="G:\lokhande cap imag\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267200" cy="6096000"/>
          </a:xfrm>
          <a:prstGeom prst="rect">
            <a:avLst/>
          </a:prstGeom>
          <a:noFill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24599332"/>
              </p:ext>
            </p:extLst>
          </p:nvPr>
        </p:nvGraphicFramePr>
        <p:xfrm>
          <a:off x="0" y="6339841"/>
          <a:ext cx="42672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dirty="0" smtClean="0"/>
                        <a:t>Ref. www. Google.com.in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41763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Lateral Thinking (Six Thinking Hats) For Disaster Management</a:t>
            </a:r>
          </a:p>
        </p:txBody>
      </p:sp>
      <p:pic>
        <p:nvPicPr>
          <p:cNvPr id="4" name="Picture 2" descr="C:\Documents and Settings\omsai\Desktop\LOKHANDE 15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4945380"/>
            <a:ext cx="1524000" cy="1912620"/>
          </a:xfrm>
          <a:prstGeom prst="rect">
            <a:avLst/>
          </a:prstGeom>
          <a:noFill/>
        </p:spPr>
      </p:pic>
      <p:pic>
        <p:nvPicPr>
          <p:cNvPr id="5" name="Picture 4" descr="debo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4800600"/>
            <a:ext cx="1981200" cy="2057400"/>
          </a:xfrm>
          <a:prstGeom prst="rect">
            <a:avLst/>
          </a:prstGeom>
          <a:noFill/>
        </p:spPr>
      </p:pic>
      <p:pic>
        <p:nvPicPr>
          <p:cNvPr id="6" name="Picture 5" descr="6Hat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0"/>
            <a:ext cx="7086600" cy="1455737"/>
          </a:xfrm>
          <a:prstGeom prst="rect">
            <a:avLst/>
          </a:prstGeom>
          <a:noFill/>
        </p:spPr>
      </p:pic>
      <p:pic>
        <p:nvPicPr>
          <p:cNvPr id="7" name="Picture 3" descr="C:\Documents and Settings\omsai\Desktop\LOKHANDE 15\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3124200"/>
            <a:ext cx="54102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Lateral Thinking  For Disaster  Management</a:t>
            </a:r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8229600" cy="6019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Lateral thinking  concept delivered by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Edward de Bono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1967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According to Edward de Bono, Lateral Thinking as methods of thinking concerned with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changing concepts and perception.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Lateral thinking is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evaluative thinking process.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Lateral thinking process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 than other thinking processes.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Lateral thinking process is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 of problem solving method.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Edward D. Bono explain lateral thinking process in 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six thinking hats techniques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Six Thinking Hats Technique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developed by 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Edward De Bono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1985</a:t>
            </a:r>
          </a:p>
          <a:p>
            <a:pPr>
              <a:defRPr/>
            </a:pPr>
            <a:endParaRPr lang="en-US" sz="3400" b="1" dirty="0" smtClean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66888" cy="5334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Objectives of Six Thinking Hats?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33400"/>
            <a:ext cx="8153400" cy="6172200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Helps us to communicate more effectively.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Increasing productivity and performance in thinking process.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generate new ideas and creative think.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 in groups also individually decision process.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promotes creative problem solving.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Increase thoughts and ideas.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solve problems instant.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 depth thinking process.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saving time.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remove ego from decision making.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important and powerful technique.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is used to look at decisions from a number of important perspectives.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Various type of thinking.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Six Thinking Hats Technique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866888" cy="5943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41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Blue Hat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b="1" dirty="0" smtClean="0">
              <a:solidFill>
                <a:srgbClr val="008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Control Thinking Process.</a:t>
            </a:r>
          </a:p>
          <a:p>
            <a:pPr>
              <a:buFont typeface="Wingdings" pitchFamily="2" charset="2"/>
              <a:buChar char="Ø"/>
            </a:pP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Coordinator of Decision Making</a:t>
            </a:r>
          </a:p>
          <a:p>
            <a:pPr>
              <a:buFont typeface="Wingdings" pitchFamily="2" charset="2"/>
              <a:buChar char="Ø"/>
            </a:pPr>
            <a:r>
              <a:rPr lang="en-US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Determine Goal Setting.</a:t>
            </a:r>
          </a:p>
          <a:p>
            <a:pPr>
              <a:buFont typeface="Wingdings" pitchFamily="2" charset="2"/>
              <a:buChar char="Ø"/>
            </a:pP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Control on Other Hats</a:t>
            </a:r>
          </a:p>
          <a:p>
            <a:pPr>
              <a:buFont typeface="Wingdings" pitchFamily="2" charset="2"/>
              <a:buChar char="Ø"/>
            </a:pPr>
            <a:r>
              <a:rPr lang="en-US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Selection of the Topic for Discussion. </a:t>
            </a:r>
          </a:p>
          <a:p>
            <a:pPr>
              <a:buFont typeface="Wingdings" pitchFamily="2" charset="2"/>
              <a:buChar char="Ø"/>
            </a:pP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Leadership  of Group Member.</a:t>
            </a:r>
          </a:p>
          <a:p>
            <a:pPr>
              <a:buFont typeface="Wingdings" pitchFamily="2" charset="2"/>
              <a:buChar char="Ø"/>
            </a:pPr>
            <a:r>
              <a:rPr lang="en-US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Guidance Other Members in the Group.</a:t>
            </a:r>
          </a:p>
          <a:p>
            <a:pPr>
              <a:buFont typeface="Wingdings" pitchFamily="2" charset="2"/>
              <a:buChar char="Ø"/>
            </a:pP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 Summary of Group Discussion</a:t>
            </a:r>
          </a:p>
          <a:p>
            <a:pPr>
              <a:buFont typeface="Wingdings" pitchFamily="2" charset="2"/>
              <a:buChar char="Ø"/>
            </a:pPr>
            <a:r>
              <a:rPr lang="en-US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Take Final Decisions. </a:t>
            </a:r>
          </a:p>
          <a:p>
            <a:pPr>
              <a:buNone/>
            </a:pPr>
            <a:endParaRPr lang="en-US" sz="31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Documents and Settings\omsai\Desktop\LOKHANDE 15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914400"/>
            <a:ext cx="2057400" cy="1752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019288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Six Thinking Hats Technique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85800"/>
            <a:ext cx="7866888" cy="6172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 Hat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Symbol of  All Emotions.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Symbol of All Feelings.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Symbol of Intuition.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Hunches to Others Mind.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Try to Understand Reactions of the Others.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Try to Understand Interest, Love of the Others.</a:t>
            </a:r>
          </a:p>
        </p:txBody>
      </p:sp>
      <p:pic>
        <p:nvPicPr>
          <p:cNvPr id="8194" name="Picture 2" descr="C:\Documents and Settings\omsai\Desktop\LOKHANDE 15\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685800"/>
            <a:ext cx="2619375" cy="2285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Six Thinking Hats Technique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62000"/>
            <a:ext cx="80772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Yellow Hat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Symbol of Optimistic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Positive Thinking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Productive Think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Helpful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Helps to Thinking Positively. 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 see all the Benefits of the  Discussions and Decision.</a:t>
            </a:r>
          </a:p>
        </p:txBody>
      </p:sp>
      <p:pic>
        <p:nvPicPr>
          <p:cNvPr id="5122" name="Picture 2" descr="C:\Documents and Settings\omsai\Desktop\LOKHANDE 15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838200"/>
            <a:ext cx="2143125" cy="168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Six Thinking Hats Technique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8019288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4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Green Hat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b="1" dirty="0" smtClean="0">
              <a:solidFill>
                <a:srgbClr val="008000"/>
              </a:solidFill>
            </a:endParaRPr>
          </a:p>
          <a:p>
            <a:pPr>
              <a:buClr>
                <a:srgbClr val="0099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To Creative Thinking </a:t>
            </a:r>
          </a:p>
          <a:p>
            <a:pPr>
              <a:buClr>
                <a:srgbClr val="0099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develop new concept for problem solving</a:t>
            </a:r>
          </a:p>
          <a:p>
            <a:pPr>
              <a:buClr>
                <a:srgbClr val="0099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To inspiring lateral thinking process</a:t>
            </a:r>
          </a:p>
          <a:p>
            <a:pPr>
              <a:buClr>
                <a:srgbClr val="0099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give opportunities use of all tools of lateral thinking</a:t>
            </a:r>
          </a:p>
          <a:p>
            <a:pPr>
              <a:buClr>
                <a:srgbClr val="0099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To develop New Ideas in discussion and decision Process.</a:t>
            </a:r>
          </a:p>
          <a:p>
            <a:pPr>
              <a:buClr>
                <a:srgbClr val="0099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Search New Alternatives </a:t>
            </a:r>
          </a:p>
        </p:txBody>
      </p:sp>
      <p:pic>
        <p:nvPicPr>
          <p:cNvPr id="4098" name="Picture 2" descr="C:\Documents and Settings\omsai\Desktop\LOKHANDE 15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685800"/>
            <a:ext cx="2314575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Six Thinking Hats Technique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8153400" cy="6096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White Hat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Realistic Symbol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Objective Thinking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Attention Present Needs and Problems.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Attention on Present Topic of Discussion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Attention on Planning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Achieve the More Information.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Focus on the Data Available.</a:t>
            </a:r>
          </a:p>
        </p:txBody>
      </p:sp>
      <p:pic>
        <p:nvPicPr>
          <p:cNvPr id="7171" name="Picture 3" descr="C:\Documents and Settings\omsai\Desktop\LOKHANDE 15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685800"/>
            <a:ext cx="1981200" cy="1371600"/>
          </a:xfrm>
          <a:prstGeom prst="rect">
            <a:avLst/>
          </a:prstGeom>
          <a:noFill/>
        </p:spPr>
      </p:pic>
      <p:pic>
        <p:nvPicPr>
          <p:cNvPr id="5" name="Picture 3" descr="C:\Documents and Settings\omsai\Desktop\LOKHANDE 15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838200"/>
            <a:ext cx="26670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284</TotalTime>
  <Words>488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Slide 1</vt:lpstr>
      <vt:lpstr>    Lateral Thinking (Six Thinking Hats) For Disaster Management</vt:lpstr>
      <vt:lpstr>Lateral Thinking  For Disaster  Management</vt:lpstr>
      <vt:lpstr>Objectives of Six Thinking Hats?</vt:lpstr>
      <vt:lpstr>Six Thinking Hats Technique</vt:lpstr>
      <vt:lpstr>Six Thinking Hats Technique</vt:lpstr>
      <vt:lpstr>Six Thinking Hats Technique</vt:lpstr>
      <vt:lpstr>Six Thinking Hats Technique</vt:lpstr>
      <vt:lpstr>Six Thinking Hats Technique</vt:lpstr>
      <vt:lpstr>Six Thinking Hats Technique</vt:lpstr>
      <vt:lpstr>Six Thinking Hats Technique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rbnb</cp:lastModifiedBy>
  <cp:revision>254</cp:revision>
  <dcterms:created xsi:type="dcterms:W3CDTF">2006-08-16T00:00:00Z</dcterms:created>
  <dcterms:modified xsi:type="dcterms:W3CDTF">2018-12-16T10:26:54Z</dcterms:modified>
</cp:coreProperties>
</file>